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6CE12-C733-4F1F-8B79-CFD6D02D346E}" type="datetimeFigureOut">
              <a:rPr lang="es-ES" smtClean="0"/>
              <a:pPr/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pic>
        <p:nvPicPr>
          <p:cNvPr id="3" name="2 Imagen" descr="gloria a su nomb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706" y="0"/>
            <a:ext cx="9175706" cy="70009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14282" y="1500174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Alma, bendice al Señor, </a:t>
            </a:r>
            <a:endParaRPr lang="es-E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¡Rey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potente de gloria!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sus mercedes esté‚ </a:t>
            </a:r>
            <a:endParaRPr lang="es-E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viva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ti la memoria.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¡Oh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despertad arpa </a:t>
            </a:r>
            <a:endParaRPr lang="es-E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salterio entonad </a:t>
            </a:r>
            <a:endParaRPr lang="es-E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himnos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honor y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victoria!</a:t>
            </a:r>
            <a:endParaRPr lang="es-E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pic>
        <p:nvPicPr>
          <p:cNvPr id="3" name="2 Imagen" descr="gloria a su nomb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706" y="0"/>
            <a:ext cx="9175706" cy="70009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14282" y="1500174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Alma, bendice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Señor, </a:t>
            </a:r>
            <a:endParaRPr lang="es-E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orbes gobierna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que en sus alas te lleva </a:t>
            </a:r>
            <a:endParaRPr lang="es-E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cual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águila tierna.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te guardó como mejor le agradó: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¿No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 su mano paterna?</a:t>
            </a:r>
            <a:endParaRPr lang="es-E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pic>
        <p:nvPicPr>
          <p:cNvPr id="3" name="2 Imagen" descr="gloria a su nomb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706" y="0"/>
            <a:ext cx="9175706" cy="70009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14282" y="1500174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Alma, bendice al Señor, </a:t>
            </a:r>
            <a:endParaRPr lang="es-E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 vida la fuente,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te creó y en salud </a:t>
            </a:r>
            <a:endParaRPr lang="es-E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sostiene clemente.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 defensor en todo trance y dolor.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¡Su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diestra es omnipotente!</a:t>
            </a:r>
            <a:endParaRPr lang="es-E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pic>
        <p:nvPicPr>
          <p:cNvPr id="3" name="2 Imagen" descr="gloria a su nomb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706" y="0"/>
            <a:ext cx="9175706" cy="70009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14282" y="1500174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Alma, bendice al Señor, </a:t>
            </a:r>
            <a:endParaRPr lang="es-E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prospera tu estado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beneficios sin fin </a:t>
            </a:r>
            <a:endParaRPr lang="es-E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 ha derramado.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Piensa que es El </a:t>
            </a:r>
            <a:endParaRPr lang="es-E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rico</a:t>
            </a:r>
            <a:r>
              <a:rPr lang="es-E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potente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muy fiel,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mil pruebas te ha dado.</a:t>
            </a:r>
            <a:endParaRPr lang="es-E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pic>
        <p:nvPicPr>
          <p:cNvPr id="3" name="2 Imagen" descr="gloria a su nomb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706" y="0"/>
            <a:ext cx="9175706" cy="70009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14282" y="1500174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Alma, bendice al Señor </a:t>
            </a:r>
            <a:endParaRPr lang="es-E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amor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infinito.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todo el pueblo de Dios </a:t>
            </a:r>
            <a:endParaRPr lang="es-ES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</a:t>
            </a: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alabanza repito: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Dios, mi salud, de todo bien plenitud,</a:t>
            </a:r>
            <a:b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seas por siempre bendito</a:t>
            </a:r>
            <a:endParaRPr lang="es-E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59</Words>
  <Application>Microsoft Office PowerPoint</Application>
  <PresentationFormat>Presentación en pantalla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</dc:creator>
  <cp:lastModifiedBy>María</cp:lastModifiedBy>
  <cp:revision>5</cp:revision>
  <dcterms:created xsi:type="dcterms:W3CDTF">2010-06-23T12:25:12Z</dcterms:created>
  <dcterms:modified xsi:type="dcterms:W3CDTF">2010-10-13T14:56:08Z</dcterms:modified>
</cp:coreProperties>
</file>