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6CE12-C733-4F1F-8B79-CFD6D02D346E}" type="datetimeFigureOut">
              <a:rPr lang="es-ES" smtClean="0"/>
              <a:pPr/>
              <a:t>13/10/2010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DD548-5517-4D33-B895-CC1B26DF5DD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6CE12-C733-4F1F-8B79-CFD6D02D346E}" type="datetimeFigureOut">
              <a:rPr lang="es-ES" smtClean="0"/>
              <a:pPr/>
              <a:t>13/10/2010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DD548-5517-4D33-B895-CC1B26DF5DD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6CE12-C733-4F1F-8B79-CFD6D02D346E}" type="datetimeFigureOut">
              <a:rPr lang="es-ES" smtClean="0"/>
              <a:pPr/>
              <a:t>13/10/2010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DD548-5517-4D33-B895-CC1B26DF5DD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6CE12-C733-4F1F-8B79-CFD6D02D346E}" type="datetimeFigureOut">
              <a:rPr lang="es-ES" smtClean="0"/>
              <a:pPr/>
              <a:t>13/10/2010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DD548-5517-4D33-B895-CC1B26DF5DD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6CE12-C733-4F1F-8B79-CFD6D02D346E}" type="datetimeFigureOut">
              <a:rPr lang="es-ES" smtClean="0"/>
              <a:pPr/>
              <a:t>13/10/2010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DD548-5517-4D33-B895-CC1B26DF5DD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6CE12-C733-4F1F-8B79-CFD6D02D346E}" type="datetimeFigureOut">
              <a:rPr lang="es-ES" smtClean="0"/>
              <a:pPr/>
              <a:t>13/10/2010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DD548-5517-4D33-B895-CC1B26DF5DD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6CE12-C733-4F1F-8B79-CFD6D02D346E}" type="datetimeFigureOut">
              <a:rPr lang="es-ES" smtClean="0"/>
              <a:pPr/>
              <a:t>13/10/2010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DD548-5517-4D33-B895-CC1B26DF5DD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6CE12-C733-4F1F-8B79-CFD6D02D346E}" type="datetimeFigureOut">
              <a:rPr lang="es-ES" smtClean="0"/>
              <a:pPr/>
              <a:t>13/10/2010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DD548-5517-4D33-B895-CC1B26DF5DD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6CE12-C733-4F1F-8B79-CFD6D02D346E}" type="datetimeFigureOut">
              <a:rPr lang="es-ES" smtClean="0"/>
              <a:pPr/>
              <a:t>13/10/2010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DD548-5517-4D33-B895-CC1B26DF5DD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6CE12-C733-4F1F-8B79-CFD6D02D346E}" type="datetimeFigureOut">
              <a:rPr lang="es-ES" smtClean="0"/>
              <a:pPr/>
              <a:t>13/10/2010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DD548-5517-4D33-B895-CC1B26DF5DD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6CE12-C733-4F1F-8B79-CFD6D02D346E}" type="datetimeFigureOut">
              <a:rPr lang="es-ES" smtClean="0"/>
              <a:pPr/>
              <a:t>13/10/2010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DD548-5517-4D33-B895-CC1B26DF5DD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F6CE12-C733-4F1F-8B79-CFD6D02D346E}" type="datetimeFigureOut">
              <a:rPr lang="es-ES" smtClean="0"/>
              <a:pPr/>
              <a:t>13/10/2010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7DD548-5517-4D33-B895-CC1B26DF5DD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5643570" y="6215082"/>
            <a:ext cx="32511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dirty="0" smtClean="0"/>
              <a:t>www.iglesiaciudadmeridiana.org</a:t>
            </a:r>
            <a:endParaRPr lang="es-ES" dirty="0"/>
          </a:p>
        </p:txBody>
      </p:sp>
      <p:pic>
        <p:nvPicPr>
          <p:cNvPr id="3" name="2 Imagen" descr="gloria a su nombr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1706" y="0"/>
            <a:ext cx="9175706" cy="7000900"/>
          </a:xfrm>
          <a:prstGeom prst="rect">
            <a:avLst/>
          </a:prstGeom>
        </p:spPr>
      </p:pic>
      <p:sp>
        <p:nvSpPr>
          <p:cNvPr id="5" name="4 CuadroTexto"/>
          <p:cNvSpPr txBox="1"/>
          <p:nvPr/>
        </p:nvSpPr>
        <p:spPr>
          <a:xfrm>
            <a:off x="214282" y="1500174"/>
            <a:ext cx="9144000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Alma, bendice al Señor, </a:t>
            </a:r>
            <a:endParaRPr lang="es-ES" sz="4400" b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s-ES" sz="4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¡Rey </a:t>
            </a:r>
            <a:r>
              <a:rPr lang="es-ES" sz="4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potente de gloria!</a:t>
            </a:r>
            <a:br>
              <a:rPr lang="es-ES" sz="4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ES" sz="4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 sus mercedes esté‚ </a:t>
            </a:r>
            <a:endParaRPr lang="es-ES" sz="4400" b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s-ES" sz="4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viva </a:t>
            </a:r>
            <a:r>
              <a:rPr lang="es-ES" sz="4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 ti la memoria.</a:t>
            </a:r>
            <a:br>
              <a:rPr lang="es-ES" sz="4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ES" sz="4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¡Oh</a:t>
            </a:r>
            <a:r>
              <a:rPr lang="es-ES" sz="4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despertad arpa </a:t>
            </a:r>
            <a:endParaRPr lang="es-ES" sz="4400" b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s-ES" sz="4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 salterio entonad </a:t>
            </a:r>
            <a:endParaRPr lang="es-ES" sz="4400" b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s-ES" sz="4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himnos </a:t>
            </a:r>
            <a:r>
              <a:rPr lang="es-ES" sz="4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 honor y </a:t>
            </a:r>
            <a:r>
              <a:rPr lang="es-ES" sz="4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victoria!</a:t>
            </a:r>
            <a:endParaRPr lang="es-ES" sz="44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5643570" y="6215082"/>
            <a:ext cx="32511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dirty="0" smtClean="0"/>
              <a:t>www.iglesiaciudadmeridiana.org</a:t>
            </a:r>
            <a:endParaRPr lang="es-ES" dirty="0"/>
          </a:p>
        </p:txBody>
      </p:sp>
      <p:pic>
        <p:nvPicPr>
          <p:cNvPr id="3" name="2 Imagen" descr="gloria a su nombr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1706" y="0"/>
            <a:ext cx="9175706" cy="7000900"/>
          </a:xfrm>
          <a:prstGeom prst="rect">
            <a:avLst/>
          </a:prstGeom>
        </p:spPr>
      </p:pic>
      <p:sp>
        <p:nvSpPr>
          <p:cNvPr id="5" name="4 CuadroTexto"/>
          <p:cNvSpPr txBox="1"/>
          <p:nvPr/>
        </p:nvSpPr>
        <p:spPr>
          <a:xfrm>
            <a:off x="214282" y="1500174"/>
            <a:ext cx="914400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Alma, bendice </a:t>
            </a:r>
            <a:r>
              <a:rPr lang="es-ES" sz="4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 Señor, </a:t>
            </a:r>
            <a:endParaRPr lang="es-ES" sz="4400" b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s-ES" sz="4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que </a:t>
            </a:r>
            <a:r>
              <a:rPr lang="es-ES" sz="4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los orbes gobierna</a:t>
            </a:r>
            <a:br>
              <a:rPr lang="es-ES" sz="4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ES" sz="4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 que en sus alas te lleva </a:t>
            </a:r>
            <a:endParaRPr lang="es-ES" sz="4400" b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s-ES" sz="4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cual </a:t>
            </a:r>
            <a:r>
              <a:rPr lang="es-ES" sz="4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águila tierna.</a:t>
            </a:r>
            <a:br>
              <a:rPr lang="es-ES" sz="4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ES" sz="4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 te guardó como mejor le agradó:</a:t>
            </a:r>
            <a:br>
              <a:rPr lang="es-ES" sz="4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ES" sz="4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¿No </a:t>
            </a:r>
            <a:r>
              <a:rPr lang="es-ES" sz="4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ves su mano paterna?</a:t>
            </a:r>
            <a:endParaRPr lang="es-ES" sz="44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5643570" y="6215082"/>
            <a:ext cx="32511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dirty="0" smtClean="0"/>
              <a:t>www.iglesiaciudadmeridiana.org</a:t>
            </a:r>
            <a:endParaRPr lang="es-ES" dirty="0"/>
          </a:p>
        </p:txBody>
      </p:sp>
      <p:pic>
        <p:nvPicPr>
          <p:cNvPr id="3" name="2 Imagen" descr="gloria a su nombr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1706" y="0"/>
            <a:ext cx="9175706" cy="7000900"/>
          </a:xfrm>
          <a:prstGeom prst="rect">
            <a:avLst/>
          </a:prstGeom>
        </p:spPr>
      </p:pic>
      <p:sp>
        <p:nvSpPr>
          <p:cNvPr id="5" name="4 CuadroTexto"/>
          <p:cNvSpPr txBox="1"/>
          <p:nvPr/>
        </p:nvSpPr>
        <p:spPr>
          <a:xfrm>
            <a:off x="214282" y="1500174"/>
            <a:ext cx="914400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Alma, bendice al Señor, </a:t>
            </a:r>
            <a:endParaRPr lang="es-ES" sz="4400" b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s-ES" sz="4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 </a:t>
            </a:r>
            <a:r>
              <a:rPr lang="es-ES" sz="4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tu vida la fuente,</a:t>
            </a:r>
            <a:br>
              <a:rPr lang="es-ES" sz="4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ES" sz="4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que te creó y en salud </a:t>
            </a:r>
            <a:endParaRPr lang="es-ES" sz="4400" b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s-ES" sz="4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 </a:t>
            </a:r>
            <a:r>
              <a:rPr lang="es-ES" sz="4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sostiene clemente.</a:t>
            </a:r>
            <a:br>
              <a:rPr lang="es-ES" sz="4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ES" sz="4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Tu defensor en todo trance y dolor.</a:t>
            </a:r>
            <a:br>
              <a:rPr lang="es-ES" sz="4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ES" sz="4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¡Su </a:t>
            </a:r>
            <a:r>
              <a:rPr lang="es-ES" sz="4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diestra es omnipotente!</a:t>
            </a:r>
            <a:endParaRPr lang="es-ES" sz="44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5643570" y="6215082"/>
            <a:ext cx="32511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dirty="0" smtClean="0"/>
              <a:t>www.iglesiaciudadmeridiana.org</a:t>
            </a:r>
            <a:endParaRPr lang="es-ES" dirty="0"/>
          </a:p>
        </p:txBody>
      </p:sp>
      <p:pic>
        <p:nvPicPr>
          <p:cNvPr id="3" name="2 Imagen" descr="gloria a su nombr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1706" y="0"/>
            <a:ext cx="9175706" cy="7000900"/>
          </a:xfrm>
          <a:prstGeom prst="rect">
            <a:avLst/>
          </a:prstGeom>
        </p:spPr>
      </p:pic>
      <p:sp>
        <p:nvSpPr>
          <p:cNvPr id="5" name="4 CuadroTexto"/>
          <p:cNvSpPr txBox="1"/>
          <p:nvPr/>
        </p:nvSpPr>
        <p:spPr>
          <a:xfrm>
            <a:off x="214282" y="1500174"/>
            <a:ext cx="9144000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Alma, bendice al Señor, </a:t>
            </a:r>
            <a:endParaRPr lang="es-ES" sz="4400" b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s-ES" sz="4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que </a:t>
            </a:r>
            <a:r>
              <a:rPr lang="es-ES" sz="4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prospera tu estado</a:t>
            </a:r>
            <a:br>
              <a:rPr lang="es-ES" sz="4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ES" sz="4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 beneficios sin fin </a:t>
            </a:r>
            <a:endParaRPr lang="es-ES" sz="4400" b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s-ES" sz="4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sobre </a:t>
            </a:r>
            <a:r>
              <a:rPr lang="es-ES" sz="4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ti ha derramado.</a:t>
            </a:r>
            <a:br>
              <a:rPr lang="es-ES" sz="4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ES" sz="4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Piensa que es El </a:t>
            </a:r>
            <a:endParaRPr lang="es-ES" sz="4400" b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s-ES" sz="4400" b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rico</a:t>
            </a:r>
            <a:r>
              <a:rPr lang="es-ES" sz="4400" b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s-ES" sz="4400" b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potente </a:t>
            </a:r>
            <a:r>
              <a:rPr lang="es-ES" sz="4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 muy fiel,</a:t>
            </a:r>
            <a:br>
              <a:rPr lang="es-ES" sz="4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ES" sz="4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como mil pruebas te ha dado.</a:t>
            </a:r>
            <a:endParaRPr lang="es-ES" sz="44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5643570" y="6215082"/>
            <a:ext cx="32511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dirty="0" smtClean="0"/>
              <a:t>www.iglesiaciudadmeridiana.org</a:t>
            </a:r>
            <a:endParaRPr lang="es-ES" dirty="0"/>
          </a:p>
        </p:txBody>
      </p:sp>
      <p:pic>
        <p:nvPicPr>
          <p:cNvPr id="3" name="2 Imagen" descr="gloria a su nombr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1706" y="0"/>
            <a:ext cx="9175706" cy="7000900"/>
          </a:xfrm>
          <a:prstGeom prst="rect">
            <a:avLst/>
          </a:prstGeom>
        </p:spPr>
      </p:pic>
      <p:sp>
        <p:nvSpPr>
          <p:cNvPr id="5" name="4 CuadroTexto"/>
          <p:cNvSpPr txBox="1"/>
          <p:nvPr/>
        </p:nvSpPr>
        <p:spPr>
          <a:xfrm>
            <a:off x="214282" y="1500174"/>
            <a:ext cx="914400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Alma, bendice al Señor </a:t>
            </a:r>
            <a:endParaRPr lang="es-ES" sz="4400" b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s-ES" sz="4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 </a:t>
            </a:r>
            <a:r>
              <a:rPr lang="es-ES" sz="4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 amor </a:t>
            </a:r>
            <a:r>
              <a:rPr lang="es-ES" sz="4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infinito.</a:t>
            </a:r>
            <a:r>
              <a:rPr lang="es-ES" sz="4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s-ES" sz="4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ES" sz="4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 todo el pueblo de Dios </a:t>
            </a:r>
            <a:endParaRPr lang="es-ES" sz="4400" b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s-ES" sz="4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 </a:t>
            </a:r>
            <a:r>
              <a:rPr lang="es-ES" sz="4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alabanza repito:</a:t>
            </a:r>
            <a:br>
              <a:rPr lang="es-ES" sz="4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ES" sz="4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Dios, mi salud, de todo bien plenitud,</a:t>
            </a:r>
            <a:br>
              <a:rPr lang="es-ES" sz="4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ES" sz="4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seas por siempre bendito</a:t>
            </a:r>
            <a:endParaRPr lang="es-ES" sz="44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59</Words>
  <Application>Microsoft Office PowerPoint</Application>
  <PresentationFormat>Presentación en pantalla (4:3)</PresentationFormat>
  <Paragraphs>23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6" baseType="lpstr">
      <vt:lpstr>Tema de Office</vt:lpstr>
      <vt:lpstr>Diapositiva 1</vt:lpstr>
      <vt:lpstr>Diapositiva 2</vt:lpstr>
      <vt:lpstr>Diapositiva 3</vt:lpstr>
      <vt:lpstr>Diapositiva 4</vt:lpstr>
      <vt:lpstr>Diapositiva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María</dc:creator>
  <cp:lastModifiedBy>María</cp:lastModifiedBy>
  <cp:revision>5</cp:revision>
  <dcterms:created xsi:type="dcterms:W3CDTF">2010-06-23T12:25:12Z</dcterms:created>
  <dcterms:modified xsi:type="dcterms:W3CDTF">2010-10-13T14:56:08Z</dcterms:modified>
</cp:coreProperties>
</file>